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58" r:id="rId6"/>
    <p:sldId id="269" r:id="rId7"/>
    <p:sldId id="259" r:id="rId8"/>
    <p:sldId id="277" r:id="rId9"/>
    <p:sldId id="279" r:id="rId10"/>
    <p:sldId id="281" r:id="rId11"/>
    <p:sldId id="274" r:id="rId12"/>
    <p:sldId id="275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73" r:id="rId21"/>
    <p:sldId id="276" r:id="rId22"/>
    <p:sldId id="280" r:id="rId23"/>
    <p:sldId id="291" r:id="rId24"/>
    <p:sldId id="292" r:id="rId25"/>
    <p:sldId id="263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DCD10-3A86-28AC-7D6C-798E49640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9763E3-4575-E2E3-498E-15F780F21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194CA4-EF0D-870A-FEA7-0C34352B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E95172-11FA-AA38-F5AC-20B493C5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47F388-7177-A98D-8480-C6394C3E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95460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DB1A0-DC86-B966-CC28-C970E851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76242C-01EC-D604-83CB-0B87F0F4C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FB3137-65B3-86E8-4D4A-5A8894EA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A77ED9-4A9C-0AAC-17C2-78E475EC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1D6803-3F32-8131-8FB3-B60ABD65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0257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C9AFAE-FC31-3B76-CED7-0B78D55B5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53D8C8-E0C2-2109-B71E-E59D6C969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BE9355-D204-AC3D-C7C7-77F6917F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7C9EFC-570E-7D47-28B8-E9E6963A1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CC937-90FC-9D93-FA2A-CA482CFC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43906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ABD78-89E3-B487-3D03-C8D4FD6A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0CB86-8CDA-D7E9-E594-E995CC9D0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E41D9D-4AEB-A390-A36D-282635BB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50B70B-AB26-E403-0CF7-A6573A57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6B999E-9ED5-7277-B7CA-BD974C17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07173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608E-EEBF-232B-30DB-82744D7E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03360-C581-1D7D-229A-71CD6D603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400331-EB10-6776-B3EF-964F0FF27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34C8E-12D0-9D85-5148-D9E05722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67E94E-63D9-9B2D-4ED6-7ADB46D1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71834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B441C-18D3-01BD-D930-E6B7CE57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2FBDF2-207F-E76F-C55E-64D93490E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C46BD3-7E04-5A9C-6054-CF5E77FC0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8BDE0E-177B-C8AA-58CA-B0CF8A44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AF7F07-1D73-04F4-4D8B-C0242959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DC62A5-3C17-D4F9-B8C8-D4F29FD3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3637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CD9E8-0901-625C-F53D-242807F02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2CACA2-3B4E-8507-8561-A6A9CAB13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1B333B-EBC4-CE6F-C6CF-1D7F8B27C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4EB64E-EAF1-6015-4515-AFB87A55B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054ED8-AAE9-13E5-49CD-2FB7DB232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B678AD-E108-A653-A3EC-15A6CB0C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600C3E7-5078-A8B3-5F98-69DE10B5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35C4458-3A91-8407-E2C6-3200959A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97663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5D77A-A616-C28C-E61B-9B5FC452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DB90FB-5ECC-4602-C324-E7CCCEC5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873E90B-93D5-DA1F-B61E-FF013C8B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298C94-74C8-8C11-26F0-2E392F18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9645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7C1DC3-AF2A-BC0F-795D-AFD7AC36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E91EA2D-7F75-16C7-9DC0-6D894C14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A4A483-432D-03A0-FBE5-AB56A36F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2336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B92DE-6823-A8CE-E252-03A4006A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4FF367-86F5-2361-AF43-319ACC4C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59C5F-0AE6-A2CB-E8C0-B05268BAC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ED9109-74C3-4412-2063-0278D35A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8B3E63-9494-29D3-5C3F-350EDE63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7621E5-A450-1BC1-E5BB-0D73558F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1349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E5CE9-B4A2-3D69-0277-54548E8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D5204E0-BFC0-2153-E582-B61D61E2E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971A23-2263-E51A-35A5-2DF8E2172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F5F0CB-3E3C-7C20-E5F8-0BBA24DB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80525E-F7AB-6752-97BB-925A1183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A06581-0EC8-B42A-EFE1-868BC5E9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1757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75B4D5-7DA6-70C5-2E02-69D9E2F66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2A8797-0673-1F5D-71C0-D79A28B61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E207C1-D0FB-02B5-BC54-FCCC746B0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BC7641-EAE6-5822-0591-3CE34A2D5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87C95A-A03B-8452-D0B2-E40D38FEB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57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image" Target="../media/image4.jpeg"/><Relationship Id="rId10" Type="http://schemas.microsoft.com/office/2007/relationships/hdphoto" Target="../media/hdphoto1.wdp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image" Target="../media/image4.jpeg"/><Relationship Id="rId10" Type="http://schemas.microsoft.com/office/2007/relationships/hdphoto" Target="../media/hdphoto1.wdp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4E458-0E6D-8899-9D2C-054D8547F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5" y="2888669"/>
            <a:ext cx="10382250" cy="1080662"/>
          </a:xfrm>
        </p:spPr>
        <p:txBody>
          <a:bodyPr>
            <a:noAutofit/>
          </a:bodyPr>
          <a:lstStyle/>
          <a:p>
            <a:r>
              <a:rPr lang="pt-BR" sz="210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Power Tech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E71AEB9-257F-B9DC-D451-38B2FD6F32DA}"/>
              </a:ext>
            </a:extLst>
          </p:cNvPr>
          <p:cNvSpPr/>
          <p:nvPr/>
        </p:nvSpPr>
        <p:spPr>
          <a:xfrm>
            <a:off x="-232228" y="3848101"/>
            <a:ext cx="12583886" cy="4400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9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blue audio mixer">
            <a:extLst>
              <a:ext uri="{FF2B5EF4-FFF2-40B4-BE49-F238E27FC236}">
                <a16:creationId xmlns:a16="http://schemas.microsoft.com/office/drawing/2014/main" id="{FD9D5E53-D159-7DB5-8BE1-E6E7ABDB1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9" t="15330" b="24246"/>
          <a:stretch/>
        </p:blipFill>
        <p:spPr bwMode="auto">
          <a:xfrm>
            <a:off x="2027134" y="-3233843"/>
            <a:ext cx="11065749" cy="111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E2F884F-4836-7451-0B99-3A4443ECB701}"/>
              </a:ext>
            </a:extLst>
          </p:cNvPr>
          <p:cNvSpPr/>
          <p:nvPr/>
        </p:nvSpPr>
        <p:spPr>
          <a:xfrm>
            <a:off x="2041225" y="-5143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54F7AD-76FA-8523-1A93-42DD89A1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0"/>
            <a:ext cx="1850153" cy="6858000"/>
          </a:xfrm>
        </p:spPr>
        <p:txBody>
          <a:bodyPr vert="vert270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Impressão</a:t>
            </a:r>
            <a:r>
              <a:rPr lang="pt-BR" sz="5400" dirty="0">
                <a:latin typeface="Barlow Black" panose="00000A00000000000000" pitchFamily="50" charset="0"/>
              </a:rPr>
              <a:t> </a:t>
            </a:r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3D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39ADE5C-6012-ABC6-222F-ABCE1D93D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2" b="15256"/>
          <a:stretch>
            <a:fillRect/>
          </a:stretch>
        </p:blipFill>
        <p:spPr>
          <a:xfrm>
            <a:off x="8984861" y="3144307"/>
            <a:ext cx="2770890" cy="3580343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2A758AC-9CF1-41CD-A02A-936956A6E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0" b="16195"/>
          <a:stretch/>
        </p:blipFill>
        <p:spPr>
          <a:xfrm rot="16200000">
            <a:off x="5751075" y="-84503"/>
            <a:ext cx="2962615" cy="3427461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271F13-BB88-BC01-98D0-7396BCB7B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9" b="27361"/>
          <a:stretch>
            <a:fillRect/>
          </a:stretch>
        </p:blipFill>
        <p:spPr>
          <a:xfrm>
            <a:off x="2269062" y="114148"/>
            <a:ext cx="3030158" cy="3030159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D957E0-7F62-76FC-C8F3-A23480F81A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r="23304"/>
          <a:stretch/>
        </p:blipFill>
        <p:spPr>
          <a:xfrm>
            <a:off x="4974319" y="3429000"/>
            <a:ext cx="3649741" cy="3164225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889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2545308"/>
            <a:ext cx="9029700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9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  <a:endParaRPr lang="pt-BR" sz="10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3282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8DAA8D4-D9D5-947C-488D-036CC69BC644}"/>
              </a:ext>
            </a:extLst>
          </p:cNvPr>
          <p:cNvGrpSpPr/>
          <p:nvPr/>
        </p:nvGrpSpPr>
        <p:grpSpPr>
          <a:xfrm>
            <a:off x="5834209" y="298607"/>
            <a:ext cx="2983536" cy="1635644"/>
            <a:chOff x="3105150" y="364725"/>
            <a:chExt cx="3752850" cy="2057400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624A5DB-16E2-D74D-EEC3-2CD98509773E}"/>
                </a:ext>
              </a:extLst>
            </p:cNvPr>
            <p:cNvSpPr/>
            <p:nvPr/>
          </p:nvSpPr>
          <p:spPr>
            <a:xfrm>
              <a:off x="3105150" y="364725"/>
              <a:ext cx="3752850" cy="2057400"/>
            </a:xfrm>
            <a:prstGeom prst="round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10FD731-6F0C-62D3-1AC3-210C7492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22" b="89815" l="4899" r="89914">
                          <a14:foregroundMark x1="10086" y1="41667" x2="10086" y2="41667"/>
                          <a14:foregroundMark x1="4899" y1="50000" x2="4899" y2="50000"/>
                          <a14:foregroundMark x1="38329" y1="41667" x2="38329" y2="41667"/>
                          <a14:foregroundMark x1="80403" y1="33333" x2="80403" y2="33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28988" y="364725"/>
              <a:ext cx="3305175" cy="2057400"/>
            </a:xfrm>
            <a:custGeom>
              <a:avLst/>
              <a:gdLst>
                <a:gd name="connsiteX0" fmla="*/ 776945 w 4661578"/>
                <a:gd name="connsiteY0" fmla="*/ 0 h 5818190"/>
                <a:gd name="connsiteX1" fmla="*/ 3884633 w 4661578"/>
                <a:gd name="connsiteY1" fmla="*/ 0 h 5818190"/>
                <a:gd name="connsiteX2" fmla="*/ 4661578 w 4661578"/>
                <a:gd name="connsiteY2" fmla="*/ 776945 h 5818190"/>
                <a:gd name="connsiteX3" fmla="*/ 4661578 w 4661578"/>
                <a:gd name="connsiteY3" fmla="*/ 5041245 h 5818190"/>
                <a:gd name="connsiteX4" fmla="*/ 3884633 w 4661578"/>
                <a:gd name="connsiteY4" fmla="*/ 5818190 h 5818190"/>
                <a:gd name="connsiteX5" fmla="*/ 776945 w 4661578"/>
                <a:gd name="connsiteY5" fmla="*/ 5818190 h 5818190"/>
                <a:gd name="connsiteX6" fmla="*/ 0 w 4661578"/>
                <a:gd name="connsiteY6" fmla="*/ 5041245 h 5818190"/>
                <a:gd name="connsiteX7" fmla="*/ 0 w 4661578"/>
                <a:gd name="connsiteY7" fmla="*/ 776945 h 5818190"/>
                <a:gd name="connsiteX8" fmla="*/ 776945 w 4661578"/>
                <a:gd name="connsiteY8" fmla="*/ 0 h 581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1578" h="5818190">
                  <a:moveTo>
                    <a:pt x="776945" y="0"/>
                  </a:moveTo>
                  <a:lnTo>
                    <a:pt x="3884633" y="0"/>
                  </a:lnTo>
                  <a:cubicBezTo>
                    <a:pt x="4313728" y="0"/>
                    <a:pt x="4661578" y="347850"/>
                    <a:pt x="4661578" y="776945"/>
                  </a:cubicBezTo>
                  <a:lnTo>
                    <a:pt x="4661578" y="5041245"/>
                  </a:lnTo>
                  <a:cubicBezTo>
                    <a:pt x="4661578" y="5470340"/>
                    <a:pt x="4313728" y="5818190"/>
                    <a:pt x="3884633" y="5818190"/>
                  </a:cubicBezTo>
                  <a:lnTo>
                    <a:pt x="776945" y="5818190"/>
                  </a:lnTo>
                  <a:cubicBezTo>
                    <a:pt x="347850" y="5818190"/>
                    <a:pt x="0" y="5470340"/>
                    <a:pt x="0" y="5041245"/>
                  </a:cubicBezTo>
                  <a:lnTo>
                    <a:pt x="0" y="776945"/>
                  </a:lnTo>
                  <a:cubicBezTo>
                    <a:pt x="0" y="347850"/>
                    <a:pt x="347850" y="0"/>
                    <a:pt x="776945" y="0"/>
                  </a:cubicBezTo>
                  <a:close/>
                </a:path>
              </a:pathLst>
            </a:custGeom>
            <a:effectLst>
              <a:outerShdw blurRad="127000" dist="190500" dir="2880000" sx="102000" sy="102000" algn="t" rotWithShape="0">
                <a:prstClr val="black">
                  <a:alpha val="84000"/>
                </a:prstClr>
              </a:outerShdw>
            </a:effec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8B808-A261-97DA-41A6-6A0D95E3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04" y="3030940"/>
            <a:ext cx="2725002" cy="272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51E0AD93-B5C9-DB3D-169E-76D85A97576B}"/>
              </a:ext>
            </a:extLst>
          </p:cNvPr>
          <p:cNvGrpSpPr/>
          <p:nvPr/>
        </p:nvGrpSpPr>
        <p:grpSpPr>
          <a:xfrm>
            <a:off x="5280756" y="3366541"/>
            <a:ext cx="5845791" cy="1760561"/>
            <a:chOff x="5280756" y="3366541"/>
            <a:chExt cx="5845791" cy="1760561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416FAAA5-6498-7747-3C72-AEE4649C1C43}"/>
                </a:ext>
              </a:extLst>
            </p:cNvPr>
            <p:cNvSpPr/>
            <p:nvPr/>
          </p:nvSpPr>
          <p:spPr>
            <a:xfrm>
              <a:off x="5385246" y="3366541"/>
              <a:ext cx="5636526" cy="1760561"/>
            </a:xfrm>
            <a:prstGeom prst="round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Legacy OS para Raspberry Pi lançado oficialmente - NotebookCheck.net News">
              <a:extLst>
                <a:ext uri="{FF2B5EF4-FFF2-40B4-BE49-F238E27FC236}">
                  <a16:creationId xmlns:a16="http://schemas.microsoft.com/office/drawing/2014/main" id="{3123AB53-E651-58B3-45C4-9A8B6F32C0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5250" r="94833">
                          <a14:foregroundMark x1="10833" y1="39111" x2="10833" y2="39111"/>
                          <a14:foregroundMark x1="10833" y1="39111" x2="10833" y2="39111"/>
                          <a14:foregroundMark x1="10833" y1="39111" x2="15750" y2="53222"/>
                          <a14:foregroundMark x1="15750" y1="53222" x2="14083" y2="57444"/>
                          <a14:foregroundMark x1="6417" y1="53444" x2="6417" y2="53444"/>
                          <a14:foregroundMark x1="6417" y1="53444" x2="6417" y2="53444"/>
                          <a14:foregroundMark x1="6417" y1="53444" x2="6417" y2="53444"/>
                          <a14:foregroundMark x1="6167" y1="36000" x2="6167" y2="36000"/>
                          <a14:foregroundMark x1="5250" y1="53444" x2="5250" y2="53444"/>
                          <a14:foregroundMark x1="28083" y1="49667" x2="28083" y2="49667"/>
                          <a14:foregroundMark x1="31333" y1="48778" x2="31333" y2="48778"/>
                          <a14:foregroundMark x1="27667" y1="50000" x2="29500" y2="49667"/>
                          <a14:foregroundMark x1="28083" y1="49667" x2="27833" y2="45667"/>
                          <a14:foregroundMark x1="32500" y1="46889" x2="32500" y2="50333"/>
                          <a14:foregroundMark x1="38833" y1="50667" x2="38833" y2="50667"/>
                          <a14:foregroundMark x1="38833" y1="50667" x2="38833" y2="50667"/>
                          <a14:foregroundMark x1="36263" y1="52667" x2="37000" y2="54000"/>
                          <a14:foregroundMark x1="35833" y1="51889" x2="36263" y2="52667"/>
                          <a14:foregroundMark x1="39750" y1="53778" x2="39750" y2="50000"/>
                          <a14:foregroundMark x1="39500" y1="49667" x2="38333" y2="47222"/>
                          <a14:foregroundMark x1="42583" y1="49111" x2="45833" y2="51889"/>
                          <a14:foregroundMark x1="48833" y1="50000" x2="48833" y2="52778"/>
                          <a14:foregroundMark x1="52167" y1="53111" x2="52583" y2="49111"/>
                          <a14:foregroundMark x1="55167" y1="45667" x2="55917" y2="50333"/>
                          <a14:foregroundMark x1="62417" y1="49333" x2="62417" y2="52444"/>
                          <a14:foregroundMark x1="68750" y1="48111" x2="68750" y2="51222"/>
                          <a14:foregroundMark x1="72417" y1="48444" x2="72667" y2="52778"/>
                          <a14:foregroundMark x1="78703" y1="50222" x2="79667" y2="51222"/>
                          <a14:foregroundMark x1="76667" y1="48111" x2="78703" y2="50222"/>
                          <a14:foregroundMark x1="86667" y1="44667" x2="86667" y2="51222"/>
                          <a14:foregroundMark x1="94833" y1="48111" x2="94833" y2="52444"/>
                          <a14:foregroundMark x1="58917" y1="47667" x2="59583" y2="51111"/>
                          <a14:backgroundMark x1="38083" y1="52667" x2="38083" y2="52667"/>
                          <a14:backgroundMark x1="57583" y1="52222" x2="57583" y2="52222"/>
                          <a14:backgroundMark x1="57083" y1="50889" x2="57083" y2="50889"/>
                          <a14:backgroundMark x1="64333" y1="48667" x2="64333" y2="48667"/>
                          <a14:backgroundMark x1="78833" y1="50889" x2="78833" y2="50889"/>
                          <a14:backgroundMark x1="78917" y1="50222" x2="78917" y2="50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55" b="32239"/>
            <a:stretch/>
          </p:blipFill>
          <p:spPr bwMode="auto">
            <a:xfrm>
              <a:off x="5280756" y="3429000"/>
              <a:ext cx="5845791" cy="1635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689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56" y="413070"/>
            <a:ext cx="5860315" cy="835131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744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81" y="1411689"/>
            <a:ext cx="9329579" cy="1329522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B10BA6-EECE-D431-E473-4CF477E85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381" y="3160271"/>
            <a:ext cx="4919379" cy="3197020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B0A158-46FC-B686-6299-79A784D02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47" b="99031" l="4010" r="98577">
                        <a14:foregroundMark x1="60155" y1="8885" x2="70375" y2="5008"/>
                        <a14:foregroundMark x1="70375" y1="5008" x2="73997" y2="6462"/>
                        <a14:foregroundMark x1="88098" y1="33764" x2="93014" y2="45880"/>
                        <a14:foregroundMark x1="93014" y1="45880" x2="88745" y2="52019"/>
                        <a14:foregroundMark x1="95343" y1="48142" x2="94825" y2="44265"/>
                        <a14:foregroundMark x1="98577" y1="46527" x2="98577" y2="46527"/>
                        <a14:foregroundMark x1="40103" y1="89176" x2="28978" y2="94830"/>
                        <a14:foregroundMark x1="28978" y1="94830" x2="24968" y2="86591"/>
                        <a14:foregroundMark x1="28331" y1="99031" x2="28331" y2="99031"/>
                        <a14:foregroundMark x1="12678" y1="52666" x2="8150" y2="39095"/>
                        <a14:foregroundMark x1="8150" y1="39095" x2="10220" y2="37480"/>
                        <a14:foregroundMark x1="4010" y1="42003" x2="4010" y2="420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4136" y="3118940"/>
            <a:ext cx="4498783" cy="3602519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35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56" y="413070"/>
            <a:ext cx="5860315" cy="835131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49575E-7461-D6E3-7681-B4BA8C74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994" y="2340098"/>
            <a:ext cx="3749238" cy="1363359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A274C953-C821-B992-0FBC-F20EE3FDDD44}"/>
              </a:ext>
            </a:extLst>
          </p:cNvPr>
          <p:cNvSpPr/>
          <p:nvPr/>
        </p:nvSpPr>
        <p:spPr>
          <a:xfrm>
            <a:off x="6769290" y="1392072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2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40867D5-6518-6BB6-021B-777CBDEC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642" y="403861"/>
            <a:ext cx="6659762" cy="2421730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941530C-B242-520D-9935-313903AF5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8840" y="2915259"/>
            <a:ext cx="5806210" cy="3866378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16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56" y="413070"/>
            <a:ext cx="5860315" cy="835131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49575E-7461-D6E3-7681-B4BA8C74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994" y="2340098"/>
            <a:ext cx="3749238" cy="1363359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A274C953-C821-B992-0FBC-F20EE3FDDD44}"/>
              </a:ext>
            </a:extLst>
          </p:cNvPr>
          <p:cNvSpPr/>
          <p:nvPr/>
        </p:nvSpPr>
        <p:spPr>
          <a:xfrm>
            <a:off x="6769290" y="1392072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3F2A06E-C40F-67EA-A135-A71C6BFB1A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" r="103"/>
          <a:stretch>
            <a:fillRect/>
          </a:stretch>
        </p:blipFill>
        <p:spPr>
          <a:xfrm>
            <a:off x="5179994" y="4791674"/>
            <a:ext cx="3752850" cy="1771371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DB23E9D4-D260-E1DD-17DE-F0947F7B79C6}"/>
              </a:ext>
            </a:extLst>
          </p:cNvPr>
          <p:cNvSpPr/>
          <p:nvPr/>
        </p:nvSpPr>
        <p:spPr>
          <a:xfrm>
            <a:off x="6769290" y="3843648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69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0E45DF-EE09-93EE-DF4C-1CB29F92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" r="103"/>
          <a:stretch>
            <a:fillRect/>
          </a:stretch>
        </p:blipFill>
        <p:spPr>
          <a:xfrm>
            <a:off x="3882150" y="9609"/>
            <a:ext cx="5451721" cy="2573248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B4CD739-A3EB-4302-1890-CD853D54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172" y="2811458"/>
            <a:ext cx="7467676" cy="3873794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03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56" y="413070"/>
            <a:ext cx="5860315" cy="835131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49575E-7461-D6E3-7681-B4BA8C74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994" y="2340098"/>
            <a:ext cx="3749238" cy="1363359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A274C953-C821-B992-0FBC-F20EE3FDDD44}"/>
              </a:ext>
            </a:extLst>
          </p:cNvPr>
          <p:cNvSpPr/>
          <p:nvPr/>
        </p:nvSpPr>
        <p:spPr>
          <a:xfrm>
            <a:off x="6769290" y="1392072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3F2A06E-C40F-67EA-A135-A71C6BFB1A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" r="103"/>
          <a:stretch>
            <a:fillRect/>
          </a:stretch>
        </p:blipFill>
        <p:spPr>
          <a:xfrm>
            <a:off x="5179994" y="4791674"/>
            <a:ext cx="3752850" cy="1771371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DB23E9D4-D260-E1DD-17DE-F0947F7B79C6}"/>
              </a:ext>
            </a:extLst>
          </p:cNvPr>
          <p:cNvSpPr/>
          <p:nvPr/>
        </p:nvSpPr>
        <p:spPr>
          <a:xfrm>
            <a:off x="6769290" y="3843648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91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428" y="2545307"/>
            <a:ext cx="2963143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Equipe</a:t>
            </a:r>
          </a:p>
        </p:txBody>
      </p:sp>
      <p:pic>
        <p:nvPicPr>
          <p:cNvPr id="14" name="Picture 2" descr="white and black checkered board">
            <a:extLst>
              <a:ext uri="{FF2B5EF4-FFF2-40B4-BE49-F238E27FC236}">
                <a16:creationId xmlns:a16="http://schemas.microsoft.com/office/drawing/2014/main" id="{7349B3BE-0432-A015-7EC8-B0413C4F7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-182"/>
          <a:stretch/>
        </p:blipFill>
        <p:spPr bwMode="auto">
          <a:xfrm rot="12770">
            <a:off x="13023299" y="-11310790"/>
            <a:ext cx="12300710" cy="197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00B13E6-CD2A-1D85-A212-6DF72A774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5"/>
          <a:stretch/>
        </p:blipFill>
        <p:spPr>
          <a:xfrm rot="774609">
            <a:off x="20790972" y="-2298045"/>
            <a:ext cx="1850154" cy="24752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272566F-233D-A58F-F97A-E2E8E2EB0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3" r="1064" b="16312"/>
          <a:stretch/>
        </p:blipFill>
        <p:spPr>
          <a:xfrm rot="828223">
            <a:off x="17839974" y="-2975589"/>
            <a:ext cx="1979046" cy="24752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068886C-16F2-4052-3C10-126020BA6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10183">
            <a:off x="18627332" y="-1002915"/>
            <a:ext cx="1136418" cy="1136419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54CF2DD-A4D2-7388-899B-5EB601DE56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" b="22764"/>
          <a:stretch/>
        </p:blipFill>
        <p:spPr>
          <a:xfrm rot="845652">
            <a:off x="17200760" y="52615"/>
            <a:ext cx="1664034" cy="2199294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C050CA9-2CD3-65FF-4CC9-383F3041E9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2" r="1500"/>
          <a:stretch/>
        </p:blipFill>
        <p:spPr>
          <a:xfrm rot="1010183">
            <a:off x="16407852" y="1360589"/>
            <a:ext cx="1155591" cy="1214716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4D7A0EA-A0E0-7868-E38A-8F6ACA0EE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/>
          <a:stretch>
            <a:fillRect/>
          </a:stretch>
        </p:blipFill>
        <p:spPr>
          <a:xfrm rot="2780897">
            <a:off x="21532901" y="68241"/>
            <a:ext cx="1161769" cy="1171806"/>
          </a:xfrm>
          <a:custGeom>
            <a:avLst/>
            <a:gdLst>
              <a:gd name="connsiteX0" fmla="*/ 553222 w 1334870"/>
              <a:gd name="connsiteY0" fmla="*/ 0 h 1346402"/>
              <a:gd name="connsiteX1" fmla="*/ 805918 w 1334870"/>
              <a:gd name="connsiteY1" fmla="*/ 0 h 1346402"/>
              <a:gd name="connsiteX2" fmla="*/ 816527 w 1334870"/>
              <a:gd name="connsiteY2" fmla="*/ 1070 h 1346402"/>
              <a:gd name="connsiteX3" fmla="*/ 1305736 w 1334870"/>
              <a:gd name="connsiteY3" fmla="*/ 402314 h 1346402"/>
              <a:gd name="connsiteX4" fmla="*/ 1334870 w 1334870"/>
              <a:gd name="connsiteY4" fmla="*/ 496168 h 1346402"/>
              <a:gd name="connsiteX5" fmla="*/ 1334870 w 1334870"/>
              <a:gd name="connsiteY5" fmla="*/ 837498 h 1346402"/>
              <a:gd name="connsiteX6" fmla="*/ 1305736 w 1334870"/>
              <a:gd name="connsiteY6" fmla="*/ 931353 h 1346402"/>
              <a:gd name="connsiteX7" fmla="*/ 816527 w 1334870"/>
              <a:gd name="connsiteY7" fmla="*/ 1332597 h 1346402"/>
              <a:gd name="connsiteX8" fmla="*/ 679580 w 1334870"/>
              <a:gd name="connsiteY8" fmla="*/ 1346402 h 1346402"/>
              <a:gd name="connsiteX9" fmla="*/ 679560 w 1334870"/>
              <a:gd name="connsiteY9" fmla="*/ 1346402 h 1346402"/>
              <a:gd name="connsiteX10" fmla="*/ 542613 w 1334870"/>
              <a:gd name="connsiteY10" fmla="*/ 1332597 h 1346402"/>
              <a:gd name="connsiteX11" fmla="*/ 0 w 1334870"/>
              <a:gd name="connsiteY11" fmla="*/ 666833 h 1346402"/>
              <a:gd name="connsiteX12" fmla="*/ 542613 w 1334870"/>
              <a:gd name="connsiteY12" fmla="*/ 1070 h 134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4870" h="1346402">
                <a:moveTo>
                  <a:pt x="553222" y="0"/>
                </a:moveTo>
                <a:lnTo>
                  <a:pt x="805918" y="0"/>
                </a:lnTo>
                <a:lnTo>
                  <a:pt x="816527" y="1070"/>
                </a:lnTo>
                <a:cubicBezTo>
                  <a:pt x="1037719" y="46332"/>
                  <a:pt x="1219766" y="199057"/>
                  <a:pt x="1305736" y="402314"/>
                </a:cubicBezTo>
                <a:lnTo>
                  <a:pt x="1334870" y="496168"/>
                </a:lnTo>
                <a:lnTo>
                  <a:pt x="1334870" y="837498"/>
                </a:lnTo>
                <a:lnTo>
                  <a:pt x="1305736" y="931353"/>
                </a:lnTo>
                <a:cubicBezTo>
                  <a:pt x="1219766" y="1134609"/>
                  <a:pt x="1037719" y="1287334"/>
                  <a:pt x="816527" y="1332597"/>
                </a:cubicBezTo>
                <a:lnTo>
                  <a:pt x="679580" y="1346402"/>
                </a:lnTo>
                <a:lnTo>
                  <a:pt x="679560" y="1346402"/>
                </a:lnTo>
                <a:lnTo>
                  <a:pt x="542613" y="1332597"/>
                </a:lnTo>
                <a:cubicBezTo>
                  <a:pt x="232945" y="1269229"/>
                  <a:pt x="0" y="995235"/>
                  <a:pt x="0" y="666833"/>
                </a:cubicBezTo>
                <a:cubicBezTo>
                  <a:pt x="0" y="338432"/>
                  <a:pt x="232945" y="64437"/>
                  <a:pt x="542613" y="1070"/>
                </a:cubicBezTo>
                <a:close/>
              </a:path>
            </a:pathLst>
          </a:cu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BAF7ED0-1B05-B083-3F56-2C423085DA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600" b="71600" l="13200" r="86800">
                        <a14:foregroundMark x1="39600" y1="24600" x2="39600" y2="24600"/>
                        <a14:foregroundMark x1="41800" y1="23600" x2="41800" y2="23600"/>
                        <a14:foregroundMark x1="13200" y1="66200" x2="13200" y2="66200"/>
                        <a14:foregroundMark x1="21400" y1="66000" x2="21400" y2="66000"/>
                        <a14:foregroundMark x1="30800" y1="68200" x2="30800" y2="68200"/>
                        <a14:foregroundMark x1="39000" y1="65400" x2="39000" y2="65400"/>
                        <a14:foregroundMark x1="50000" y1="66000" x2="50000" y2="66000"/>
                        <a14:foregroundMark x1="58600" y1="64200" x2="58600" y2="64200"/>
                        <a14:foregroundMark x1="64600" y1="65800" x2="64600" y2="65800"/>
                        <a14:foregroundMark x1="73200" y1="65600" x2="73200" y2="65600"/>
                        <a14:foregroundMark x1="81600" y1="65400" x2="81600" y2="65400"/>
                        <a14:foregroundMark x1="86800" y1="65000" x2="8680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8" t="19350" r="9921" b="22590"/>
          <a:stretch/>
        </p:blipFill>
        <p:spPr>
          <a:xfrm rot="809921">
            <a:off x="19867401" y="1132055"/>
            <a:ext cx="1948197" cy="13950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7D7C65-77F2-27F4-D6D2-90B191E94C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4" b="14462"/>
          <a:stretch/>
        </p:blipFill>
        <p:spPr>
          <a:xfrm rot="1088996">
            <a:off x="15008817" y="-3715890"/>
            <a:ext cx="2107228" cy="2374504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A3C4D57-1DD4-2056-4A43-097F676DC76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3403" r="1416" b="17600"/>
          <a:stretch/>
        </p:blipFill>
        <p:spPr>
          <a:xfrm rot="1010183">
            <a:off x="14457768" y="-2295223"/>
            <a:ext cx="1147748" cy="1136419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6609C37-FFC4-3A38-7CE4-069C760BA73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1"/>
          <a:stretch/>
        </p:blipFill>
        <p:spPr>
          <a:xfrm rot="995293">
            <a:off x="14248243" y="-823871"/>
            <a:ext cx="1950491" cy="2306475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CC62C61-9B18-54CC-CD63-7966E6FC15B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469" b="24089"/>
          <a:stretch/>
        </p:blipFill>
        <p:spPr>
          <a:xfrm rot="1010183">
            <a:off x="13297456" y="752126"/>
            <a:ext cx="1147748" cy="1167031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71431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282" y="2545307"/>
            <a:ext cx="7465436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2186406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Próximos passos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E5100C-CCE2-6BB2-D00A-BFCBD0ACD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5"/>
          <a:stretch/>
        </p:blipFill>
        <p:spPr>
          <a:xfrm>
            <a:off x="1850152" y="-457200"/>
            <a:ext cx="10354510" cy="125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5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Próximos passos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E5100C-CCE2-6BB2-D00A-BFCBD0ACD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5"/>
          <a:stretch/>
        </p:blipFill>
        <p:spPr>
          <a:xfrm>
            <a:off x="1850152" y="-457200"/>
            <a:ext cx="10354510" cy="125946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0711331-2C68-F97D-2E23-6CFBE80BB49D}"/>
              </a:ext>
            </a:extLst>
          </p:cNvPr>
          <p:cNvSpPr/>
          <p:nvPr/>
        </p:nvSpPr>
        <p:spPr>
          <a:xfrm>
            <a:off x="1850153" y="-5143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4E14E8-637D-C6B7-28BA-A94040380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" t="29045" r="50970" b="34719"/>
          <a:stretch/>
        </p:blipFill>
        <p:spPr>
          <a:xfrm>
            <a:off x="2607933" y="1531961"/>
            <a:ext cx="8838948" cy="379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282" y="2545307"/>
            <a:ext cx="7465436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 err="1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github</a:t>
            </a:r>
            <a:endParaRPr lang="pt-BR" sz="10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4452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 err="1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github</a:t>
            </a:r>
            <a:endParaRPr lang="pt-BR" sz="66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BC838E-E803-B212-7812-F2BB5B640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44" y="1239102"/>
            <a:ext cx="4379796" cy="43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4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7735AD1-4153-BBB0-A7BF-53FFEBBD3690}"/>
              </a:ext>
            </a:extLst>
          </p:cNvPr>
          <p:cNvSpPr txBox="1">
            <a:spLocks/>
          </p:cNvSpPr>
          <p:nvPr/>
        </p:nvSpPr>
        <p:spPr>
          <a:xfrm>
            <a:off x="188659" y="2638425"/>
            <a:ext cx="8021891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dirty="0">
                <a:solidFill>
                  <a:schemeClr val="tx2">
                    <a:lumMod val="50000"/>
                  </a:schemeClr>
                </a:solidFill>
                <a:latin typeface="Barlow Black" panose="00000A00000000000000" pitchFamily="50" charset="0"/>
              </a:rPr>
              <a:t>“Crescimento e conforto não coexistem.”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85EE44-F0E0-939D-36D7-8AD5474709D6}"/>
              </a:ext>
            </a:extLst>
          </p:cNvPr>
          <p:cNvSpPr/>
          <p:nvPr/>
        </p:nvSpPr>
        <p:spPr>
          <a:xfrm>
            <a:off x="8210550" y="-266700"/>
            <a:ext cx="6267450" cy="7467600"/>
          </a:xfrm>
          <a:custGeom>
            <a:avLst/>
            <a:gdLst>
              <a:gd name="connsiteX0" fmla="*/ 0 w 6267450"/>
              <a:gd name="connsiteY0" fmla="*/ 0 h 6858000"/>
              <a:gd name="connsiteX1" fmla="*/ 6267450 w 6267450"/>
              <a:gd name="connsiteY1" fmla="*/ 0 h 6858000"/>
              <a:gd name="connsiteX2" fmla="*/ 6267450 w 6267450"/>
              <a:gd name="connsiteY2" fmla="*/ 6858000 h 6858000"/>
              <a:gd name="connsiteX3" fmla="*/ 0 w 6267450"/>
              <a:gd name="connsiteY3" fmla="*/ 6858000 h 6858000"/>
              <a:gd name="connsiteX4" fmla="*/ 0 w 6267450"/>
              <a:gd name="connsiteY4" fmla="*/ 0 h 6858000"/>
              <a:gd name="connsiteX0" fmla="*/ 0 w 6267450"/>
              <a:gd name="connsiteY0" fmla="*/ 0 h 6858000"/>
              <a:gd name="connsiteX1" fmla="*/ 6267450 w 6267450"/>
              <a:gd name="connsiteY1" fmla="*/ 0 h 6858000"/>
              <a:gd name="connsiteX2" fmla="*/ 6267450 w 6267450"/>
              <a:gd name="connsiteY2" fmla="*/ 6858000 h 6858000"/>
              <a:gd name="connsiteX3" fmla="*/ 876300 w 6267450"/>
              <a:gd name="connsiteY3" fmla="*/ 6838950 h 6858000"/>
              <a:gd name="connsiteX4" fmla="*/ 0 w 62674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450" h="6858000">
                <a:moveTo>
                  <a:pt x="0" y="0"/>
                </a:moveTo>
                <a:lnTo>
                  <a:pt x="6267450" y="0"/>
                </a:lnTo>
                <a:lnTo>
                  <a:pt x="6267450" y="6858000"/>
                </a:lnTo>
                <a:lnTo>
                  <a:pt x="876300" y="68389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EA9C13-E1DF-2036-6DD9-A5DED609DDFE}"/>
              </a:ext>
            </a:extLst>
          </p:cNvPr>
          <p:cNvSpPr txBox="1">
            <a:spLocks/>
          </p:cNvSpPr>
          <p:nvPr/>
        </p:nvSpPr>
        <p:spPr>
          <a:xfrm>
            <a:off x="2845211" y="4295775"/>
            <a:ext cx="2708787" cy="581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Barlow" panose="00000500000000000000" pitchFamily="50" charset="0"/>
              </a:rPr>
              <a:t>Ginni</a:t>
            </a:r>
            <a:r>
              <a:rPr lang="pt-BR" sz="24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50" charset="0"/>
              </a:rPr>
              <a:t> </a:t>
            </a:r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Barlow" panose="00000500000000000000" pitchFamily="50" charset="0"/>
              </a:rPr>
              <a:t>Rometty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Barlow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2993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Equipe</a:t>
            </a:r>
          </a:p>
        </p:txBody>
      </p:sp>
      <p:pic>
        <p:nvPicPr>
          <p:cNvPr id="1026" name="Picture 2" descr="white and black checkered board">
            <a:extLst>
              <a:ext uri="{FF2B5EF4-FFF2-40B4-BE49-F238E27FC236}">
                <a16:creationId xmlns:a16="http://schemas.microsoft.com/office/drawing/2014/main" id="{E55B5C0D-AF61-8D45-35A4-B6CF03A3C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-182"/>
          <a:stretch/>
        </p:blipFill>
        <p:spPr bwMode="auto">
          <a:xfrm rot="20602587">
            <a:off x="1696538" y="-8154637"/>
            <a:ext cx="12300710" cy="197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719D89E-3A2C-22C7-4BEC-6DAC85294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5"/>
          <a:stretch/>
        </p:blipFill>
        <p:spPr>
          <a:xfrm rot="21364426">
            <a:off x="9459064" y="106363"/>
            <a:ext cx="1850154" cy="24752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ED546D1-5BFE-6206-2F9F-B55A574847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3" r="1064" b="16312"/>
          <a:stretch/>
        </p:blipFill>
        <p:spPr>
          <a:xfrm rot="21418040">
            <a:off x="6435552" y="293922"/>
            <a:ext cx="1979046" cy="24752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8D42E44-3565-F529-97A8-9C34E1CB1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4697" y="2104712"/>
            <a:ext cx="1136418" cy="1136419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2308C7-12DB-0F63-51A0-74157CD36D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" b="22764"/>
          <a:stretch/>
        </p:blipFill>
        <p:spPr>
          <a:xfrm rot="21435469">
            <a:off x="6667615" y="3429000"/>
            <a:ext cx="1664034" cy="2199294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5C4154-2204-7D27-E88F-89AB024C05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2" r="1500"/>
          <a:stretch/>
        </p:blipFill>
        <p:spPr>
          <a:xfrm>
            <a:off x="6155846" y="5005300"/>
            <a:ext cx="1155591" cy="1214716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5DD305-D16E-0753-8BC0-7FD138656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/>
          <a:stretch>
            <a:fillRect/>
          </a:stretch>
        </p:blipFill>
        <p:spPr>
          <a:xfrm rot="1770714">
            <a:off x="10680552" y="2283955"/>
            <a:ext cx="1161769" cy="1171806"/>
          </a:xfrm>
          <a:custGeom>
            <a:avLst/>
            <a:gdLst>
              <a:gd name="connsiteX0" fmla="*/ 553222 w 1334870"/>
              <a:gd name="connsiteY0" fmla="*/ 0 h 1346402"/>
              <a:gd name="connsiteX1" fmla="*/ 805918 w 1334870"/>
              <a:gd name="connsiteY1" fmla="*/ 0 h 1346402"/>
              <a:gd name="connsiteX2" fmla="*/ 816527 w 1334870"/>
              <a:gd name="connsiteY2" fmla="*/ 1070 h 1346402"/>
              <a:gd name="connsiteX3" fmla="*/ 1305736 w 1334870"/>
              <a:gd name="connsiteY3" fmla="*/ 402314 h 1346402"/>
              <a:gd name="connsiteX4" fmla="*/ 1334870 w 1334870"/>
              <a:gd name="connsiteY4" fmla="*/ 496168 h 1346402"/>
              <a:gd name="connsiteX5" fmla="*/ 1334870 w 1334870"/>
              <a:gd name="connsiteY5" fmla="*/ 837498 h 1346402"/>
              <a:gd name="connsiteX6" fmla="*/ 1305736 w 1334870"/>
              <a:gd name="connsiteY6" fmla="*/ 931353 h 1346402"/>
              <a:gd name="connsiteX7" fmla="*/ 816527 w 1334870"/>
              <a:gd name="connsiteY7" fmla="*/ 1332597 h 1346402"/>
              <a:gd name="connsiteX8" fmla="*/ 679580 w 1334870"/>
              <a:gd name="connsiteY8" fmla="*/ 1346402 h 1346402"/>
              <a:gd name="connsiteX9" fmla="*/ 679560 w 1334870"/>
              <a:gd name="connsiteY9" fmla="*/ 1346402 h 1346402"/>
              <a:gd name="connsiteX10" fmla="*/ 542613 w 1334870"/>
              <a:gd name="connsiteY10" fmla="*/ 1332597 h 1346402"/>
              <a:gd name="connsiteX11" fmla="*/ 0 w 1334870"/>
              <a:gd name="connsiteY11" fmla="*/ 666833 h 1346402"/>
              <a:gd name="connsiteX12" fmla="*/ 542613 w 1334870"/>
              <a:gd name="connsiteY12" fmla="*/ 1070 h 134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4870" h="1346402">
                <a:moveTo>
                  <a:pt x="553222" y="0"/>
                </a:moveTo>
                <a:lnTo>
                  <a:pt x="805918" y="0"/>
                </a:lnTo>
                <a:lnTo>
                  <a:pt x="816527" y="1070"/>
                </a:lnTo>
                <a:cubicBezTo>
                  <a:pt x="1037719" y="46332"/>
                  <a:pt x="1219766" y="199057"/>
                  <a:pt x="1305736" y="402314"/>
                </a:cubicBezTo>
                <a:lnTo>
                  <a:pt x="1334870" y="496168"/>
                </a:lnTo>
                <a:lnTo>
                  <a:pt x="1334870" y="837498"/>
                </a:lnTo>
                <a:lnTo>
                  <a:pt x="1305736" y="931353"/>
                </a:lnTo>
                <a:cubicBezTo>
                  <a:pt x="1219766" y="1134609"/>
                  <a:pt x="1037719" y="1287334"/>
                  <a:pt x="816527" y="1332597"/>
                </a:cubicBezTo>
                <a:lnTo>
                  <a:pt x="679580" y="1346402"/>
                </a:lnTo>
                <a:lnTo>
                  <a:pt x="679560" y="1346402"/>
                </a:lnTo>
                <a:lnTo>
                  <a:pt x="542613" y="1332597"/>
                </a:lnTo>
                <a:cubicBezTo>
                  <a:pt x="232945" y="1269229"/>
                  <a:pt x="0" y="995235"/>
                  <a:pt x="0" y="666833"/>
                </a:cubicBezTo>
                <a:cubicBezTo>
                  <a:pt x="0" y="338432"/>
                  <a:pt x="232945" y="64437"/>
                  <a:pt x="542613" y="1070"/>
                </a:cubicBezTo>
                <a:close/>
              </a:path>
            </a:pathLst>
          </a:cu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AE3D1-9069-B236-509A-70DC4D7C6E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600" b="71600" l="13200" r="86800">
                        <a14:foregroundMark x1="39600" y1="24600" x2="39600" y2="24600"/>
                        <a14:foregroundMark x1="41800" y1="23600" x2="41800" y2="23600"/>
                        <a14:foregroundMark x1="13200" y1="66200" x2="13200" y2="66200"/>
                        <a14:foregroundMark x1="21400" y1="66000" x2="21400" y2="66000"/>
                        <a14:foregroundMark x1="30800" y1="68200" x2="30800" y2="68200"/>
                        <a14:foregroundMark x1="39000" y1="65400" x2="39000" y2="65400"/>
                        <a14:foregroundMark x1="50000" y1="66000" x2="50000" y2="66000"/>
                        <a14:foregroundMark x1="58600" y1="64200" x2="58600" y2="64200"/>
                        <a14:foregroundMark x1="64600" y1="65800" x2="64600" y2="65800"/>
                        <a14:foregroundMark x1="73200" y1="65600" x2="73200" y2="65600"/>
                        <a14:foregroundMark x1="81600" y1="65400" x2="81600" y2="65400"/>
                        <a14:foregroundMark x1="86800" y1="65000" x2="8680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8" t="19350" r="9921" b="22590"/>
          <a:stretch/>
        </p:blipFill>
        <p:spPr>
          <a:xfrm rot="21399738">
            <a:off x="9410043" y="3665889"/>
            <a:ext cx="1948197" cy="13950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B1B6A6A-723E-F924-E74B-9043BEFB16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4" b="14462"/>
          <a:stretch/>
        </p:blipFill>
        <p:spPr>
          <a:xfrm>
            <a:off x="3473068" y="364998"/>
            <a:ext cx="2107228" cy="2374504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8055261-02AE-1F13-8234-E1F5660C93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3403" r="1416" b="17600"/>
          <a:stretch/>
        </p:blipFill>
        <p:spPr>
          <a:xfrm>
            <a:off x="3219312" y="2073827"/>
            <a:ext cx="1147748" cy="1136419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5A108AB-E36E-42E4-FC3A-222A435E6BE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1"/>
          <a:stretch/>
        </p:blipFill>
        <p:spPr>
          <a:xfrm>
            <a:off x="3625551" y="3394534"/>
            <a:ext cx="1950491" cy="2306475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5512E3-B9EA-9092-B9F7-F1F5CEB8037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469" b="24089"/>
          <a:stretch/>
        </p:blipFill>
        <p:spPr>
          <a:xfrm>
            <a:off x="2995802" y="5325971"/>
            <a:ext cx="1147748" cy="1167031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79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264" y="2545307"/>
            <a:ext cx="6015472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Relembrando</a:t>
            </a:r>
          </a:p>
        </p:txBody>
      </p:sp>
    </p:spTree>
    <p:extLst>
      <p:ext uri="{BB962C8B-B14F-4D97-AF65-F5344CB8AC3E}">
        <p14:creationId xmlns:p14="http://schemas.microsoft.com/office/powerpoint/2010/main" val="39673921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49D4196-CF9F-35C5-24BB-49131B203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2"/>
          <a:stretch/>
        </p:blipFill>
        <p:spPr>
          <a:xfrm>
            <a:off x="1850152" y="-471948"/>
            <a:ext cx="10341848" cy="849506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4E90FB96-EAAF-CAE2-D455-D1FE85D04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Relembrando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1EE0597-CF10-BC11-E771-7F9F5E94611D}"/>
              </a:ext>
            </a:extLst>
          </p:cNvPr>
          <p:cNvSpPr/>
          <p:nvPr/>
        </p:nvSpPr>
        <p:spPr>
          <a:xfrm>
            <a:off x="1850152" y="-205864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A38C37-5092-E936-0804-9DE8FEB7A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667" r="4934" b="16250"/>
          <a:stretch/>
        </p:blipFill>
        <p:spPr>
          <a:xfrm>
            <a:off x="8155566" y="2540066"/>
            <a:ext cx="3655535" cy="2471040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36EBCE1-C647-28A7-7F95-FFD2BB62C0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6" t="21360"/>
          <a:stretch/>
        </p:blipFill>
        <p:spPr>
          <a:xfrm>
            <a:off x="5664756" y="2449768"/>
            <a:ext cx="2287461" cy="26516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2744BDA-ED3E-1269-E787-E70F227D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8"/>
          <a:stretch/>
        </p:blipFill>
        <p:spPr>
          <a:xfrm>
            <a:off x="2113470" y="2686817"/>
            <a:ext cx="3347937" cy="2177539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67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264" y="2545307"/>
            <a:ext cx="6015472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5793067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CB Milling - RepRap">
            <a:extLst>
              <a:ext uri="{FF2B5EF4-FFF2-40B4-BE49-F238E27FC236}">
                <a16:creationId xmlns:a16="http://schemas.microsoft.com/office/drawing/2014/main" id="{A7C2A04E-19D3-2902-F471-60F10E36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134" y="7374"/>
            <a:ext cx="10263110" cy="685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009FA8-C3EC-2491-08D6-FC06744A54B4}"/>
              </a:ext>
            </a:extLst>
          </p:cNvPr>
          <p:cNvSpPr/>
          <p:nvPr/>
        </p:nvSpPr>
        <p:spPr>
          <a:xfrm>
            <a:off x="2028313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E08DCF5-81F0-75C4-379E-044CDE41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0"/>
            <a:ext cx="1850153" cy="6858000"/>
          </a:xfrm>
        </p:spPr>
        <p:txBody>
          <a:bodyPr vert="vert270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Solução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18FA518-E691-1ECC-440C-EB43F1FA7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19885" r="1990" b="13963"/>
          <a:stretch/>
        </p:blipFill>
        <p:spPr>
          <a:xfrm>
            <a:off x="8772297" y="1784945"/>
            <a:ext cx="3118265" cy="389195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9693FD5-119E-47EE-71E8-8DDEF424AE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15245" b="21763"/>
          <a:stretch/>
        </p:blipFill>
        <p:spPr>
          <a:xfrm>
            <a:off x="5384208" y="1784946"/>
            <a:ext cx="3118265" cy="389195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97958E3-32E9-8483-44D9-620147689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2" b="15256"/>
          <a:stretch>
            <a:fillRect/>
          </a:stretch>
        </p:blipFill>
        <p:spPr>
          <a:xfrm>
            <a:off x="2087307" y="1784946"/>
            <a:ext cx="3027077" cy="389195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4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264" y="2545307"/>
            <a:ext cx="6015472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119116493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blue audio mixer">
            <a:extLst>
              <a:ext uri="{FF2B5EF4-FFF2-40B4-BE49-F238E27FC236}">
                <a16:creationId xmlns:a16="http://schemas.microsoft.com/office/drawing/2014/main" id="{FD9D5E53-D159-7DB5-8BE1-E6E7ABDB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52" y="-104775"/>
            <a:ext cx="10611937" cy="706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EDFC81B-B80B-1299-47DA-2ED74EE390B9}"/>
              </a:ext>
            </a:extLst>
          </p:cNvPr>
          <p:cNvSpPr/>
          <p:nvPr/>
        </p:nvSpPr>
        <p:spPr>
          <a:xfrm>
            <a:off x="1850153" y="-514350"/>
            <a:ext cx="11677650" cy="79629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54F7AD-76FA-8523-1A93-42DD89A1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0"/>
            <a:ext cx="1850153" cy="6858000"/>
          </a:xfrm>
        </p:spPr>
        <p:txBody>
          <a:bodyPr vert="vert270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Impressão</a:t>
            </a:r>
            <a:r>
              <a:rPr lang="pt-BR" sz="5400" dirty="0">
                <a:latin typeface="Barlow Black" panose="00000A00000000000000" pitchFamily="50" charset="0"/>
              </a:rPr>
              <a:t> </a:t>
            </a:r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67538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39</Words>
  <Application>Microsoft Office PowerPoint</Application>
  <PresentationFormat>Widescreen</PresentationFormat>
  <Paragraphs>26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Barlow</vt:lpstr>
      <vt:lpstr>Barlow Black</vt:lpstr>
      <vt:lpstr>Bebas Neue</vt:lpstr>
      <vt:lpstr>Calibri</vt:lpstr>
      <vt:lpstr>Calibri Light</vt:lpstr>
      <vt:lpstr>Tema do Office</vt:lpstr>
      <vt:lpstr>Power Tech</vt:lpstr>
      <vt:lpstr>Equipe</vt:lpstr>
      <vt:lpstr>Equipe</vt:lpstr>
      <vt:lpstr>Relembrando</vt:lpstr>
      <vt:lpstr>Relembrando</vt:lpstr>
      <vt:lpstr>Solução</vt:lpstr>
      <vt:lpstr>Solução</vt:lpstr>
      <vt:lpstr>desafios</vt:lpstr>
      <vt:lpstr>Impressão 3D</vt:lpstr>
      <vt:lpstr>Impressão 3D</vt:lpstr>
      <vt:lpstr>Firmware</vt:lpstr>
      <vt:lpstr>Firmware</vt:lpstr>
      <vt:lpstr>Firmware</vt:lpstr>
      <vt:lpstr>Firmware</vt:lpstr>
      <vt:lpstr>Firmware</vt:lpstr>
      <vt:lpstr>Firmware</vt:lpstr>
      <vt:lpstr>Firmware</vt:lpstr>
      <vt:lpstr>Firmware</vt:lpstr>
      <vt:lpstr>Firmware</vt:lpstr>
      <vt:lpstr>Próximos passos</vt:lpstr>
      <vt:lpstr>Próximos passos</vt:lpstr>
      <vt:lpstr>Próximos passos</vt:lpstr>
      <vt:lpstr>github</vt:lpstr>
      <vt:lpstr>github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Tech</dc:title>
  <dc:creator>Jorge Giacomini</dc:creator>
  <cp:lastModifiedBy>Jorge Giacomini</cp:lastModifiedBy>
  <cp:revision>23</cp:revision>
  <dcterms:created xsi:type="dcterms:W3CDTF">2022-10-28T02:30:42Z</dcterms:created>
  <dcterms:modified xsi:type="dcterms:W3CDTF">2022-11-04T02:38:56Z</dcterms:modified>
</cp:coreProperties>
</file>